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311" r:id="rId6"/>
    <p:sldId id="259" r:id="rId7"/>
    <p:sldId id="312" r:id="rId8"/>
    <p:sldId id="313" r:id="rId9"/>
    <p:sldId id="314" r:id="rId10"/>
    <p:sldId id="293" r:id="rId11"/>
    <p:sldId id="31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98500-553E-424D-8E94-C1DE838944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>
                <a:solidFill>
                  <a:srgbClr val="FFFF00"/>
                </a:solidFill>
              </a:rPr>
              <a:t>Hoy:una</a:t>
            </a:r>
            <a:r>
              <a:rPr lang="es-ES" dirty="0">
                <a:solidFill>
                  <a:srgbClr val="FFFF00"/>
                </a:solidFill>
              </a:rPr>
              <a:t> agenda bancaria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5304E9-D647-4A38-8246-280094AD62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616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/cms/uploads/image/file/360391/BM_ltiple-nov2017-1-0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-869269"/>
            <a:ext cx="5956557" cy="783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638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C35A44-7FA0-472A-8E5E-DA2657BA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FFFF00"/>
                </a:solidFill>
              </a:rPr>
              <a:t>¡ MUCHAS GRACIAS !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F64D5D-BB14-46B7-AA9D-C88506ABD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3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6CD11547-A050-4A80-8280-4E59FB872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56" y="0"/>
            <a:ext cx="5158344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96696C1-F431-4776-B511-11FB101ED600}"/>
              </a:ext>
            </a:extLst>
          </p:cNvPr>
          <p:cNvSpPr txBox="1"/>
          <p:nvPr/>
        </p:nvSpPr>
        <p:spPr>
          <a:xfrm>
            <a:off x="7808686" y="3004457"/>
            <a:ext cx="3900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>
                <a:solidFill>
                  <a:srgbClr val="FFFF00"/>
                </a:solidFill>
              </a:rPr>
              <a:t>Hoy: un libro</a:t>
            </a:r>
          </a:p>
        </p:txBody>
      </p:sp>
    </p:spTree>
    <p:extLst>
      <p:ext uri="{BB962C8B-B14F-4D97-AF65-F5344CB8AC3E}">
        <p14:creationId xmlns:p14="http://schemas.microsoft.com/office/powerpoint/2010/main" val="276498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E07BC693-8DBA-4C68-AB4A-26BEC8780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408" y="-1249511"/>
            <a:ext cx="12322407" cy="81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4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91233-D5A9-4D1F-8AF2-FD0DBB01C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b="1" dirty="0">
                <a:solidFill>
                  <a:srgbClr val="FFFF00"/>
                </a:solidFill>
              </a:rPr>
              <a:t>Historia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0B94AC-3A21-4D0E-BAB1-559014C30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2052918"/>
            <a:ext cx="11611429" cy="4805082"/>
          </a:xfrm>
        </p:spPr>
        <p:txBody>
          <a:bodyPr>
            <a:normAutofit/>
          </a:bodyPr>
          <a:lstStyle/>
          <a:p>
            <a:r>
              <a:rPr lang="es-ES" sz="3200" b="1" dirty="0"/>
              <a:t>Colonia</a:t>
            </a:r>
          </a:p>
          <a:p>
            <a:r>
              <a:rPr lang="es-ES" sz="3200" b="1" dirty="0"/>
              <a:t>México independiente</a:t>
            </a:r>
          </a:p>
          <a:p>
            <a:r>
              <a:rPr lang="es-ES" sz="3200" b="1" dirty="0"/>
              <a:t>Primeros bancos : </a:t>
            </a:r>
          </a:p>
          <a:p>
            <a:pPr marL="2684463" indent="0">
              <a:buNone/>
            </a:pPr>
            <a:r>
              <a:rPr lang="es-ES" sz="3200" b="1" dirty="0"/>
              <a:t>Banco de Londres México y Sudamérica, </a:t>
            </a:r>
          </a:p>
          <a:p>
            <a:pPr marL="2743200" lvl="6" indent="0">
              <a:buNone/>
            </a:pPr>
            <a:r>
              <a:rPr lang="es-ES" sz="3200" b="1" dirty="0"/>
              <a:t>Banco Nacional de México</a:t>
            </a:r>
          </a:p>
          <a:p>
            <a:pPr marL="457200"/>
            <a:r>
              <a:rPr lang="es-ES" sz="3200" b="1" dirty="0"/>
              <a:t>Primera Ley Bancaria</a:t>
            </a:r>
          </a:p>
          <a:p>
            <a:pPr marL="457200"/>
            <a:r>
              <a:rPr lang="es-ES" sz="3200" b="1" dirty="0"/>
              <a:t>Banco central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871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Imagen 3">
            <a:extLst>
              <a:ext uri="{FF2B5EF4-FFF2-40B4-BE49-F238E27FC236}">
                <a16:creationId xmlns:a16="http://schemas.microsoft.com/office/drawing/2014/main" id="{94AB51F0-B420-4457-911B-536874F87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292600"/>
            <a:ext cx="30019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2" name="Imagen 4">
            <a:extLst>
              <a:ext uri="{FF2B5EF4-FFF2-40B4-BE49-F238E27FC236}">
                <a16:creationId xmlns:a16="http://schemas.microsoft.com/office/drawing/2014/main" id="{60B3D17E-0398-4E38-A2D7-6D476C24E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3573463"/>
            <a:ext cx="345916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Imagen 6">
            <a:extLst>
              <a:ext uri="{FF2B5EF4-FFF2-40B4-BE49-F238E27FC236}">
                <a16:creationId xmlns:a16="http://schemas.microsoft.com/office/drawing/2014/main" id="{76C0E56B-5AD3-4FF8-8A73-535664FD1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836613"/>
            <a:ext cx="2592387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Imagen 8">
            <a:extLst>
              <a:ext uri="{FF2B5EF4-FFF2-40B4-BE49-F238E27FC236}">
                <a16:creationId xmlns:a16="http://schemas.microsoft.com/office/drawing/2014/main" id="{4DB683F3-8CDE-45C0-AA90-757BD14D5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692151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Imagen 9">
            <a:extLst>
              <a:ext uri="{FF2B5EF4-FFF2-40B4-BE49-F238E27FC236}">
                <a16:creationId xmlns:a16="http://schemas.microsoft.com/office/drawing/2014/main" id="{4F1DDE46-BE34-4623-97DC-AE6AED10D1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692151"/>
            <a:ext cx="316865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CuadroTexto 10">
            <a:extLst>
              <a:ext uri="{FF2B5EF4-FFF2-40B4-BE49-F238E27FC236}">
                <a16:creationId xmlns:a16="http://schemas.microsoft.com/office/drawing/2014/main" id="{D42C8E0E-D833-4224-9E87-876B3F637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188913"/>
            <a:ext cx="4092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s-ES" sz="1800">
                <a:solidFill>
                  <a:schemeClr val="tx1"/>
                </a:solidFill>
                <a:latin typeface="Arial" panose="020B0604020202020204" pitchFamily="34" charset="0"/>
              </a:rPr>
              <a:t>DE LAS TIENDAS ESPECIALIZADAS</a:t>
            </a:r>
          </a:p>
        </p:txBody>
      </p:sp>
      <p:sp>
        <p:nvSpPr>
          <p:cNvPr id="92167" name="CuadroTexto 11">
            <a:extLst>
              <a:ext uri="{FF2B5EF4-FFF2-40B4-BE49-F238E27FC236}">
                <a16:creationId xmlns:a16="http://schemas.microsoft.com/office/drawing/2014/main" id="{EB1044F3-0F30-44C2-B9A1-7052C8C80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2997200"/>
            <a:ext cx="2511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s-ES" sz="1800">
                <a:solidFill>
                  <a:schemeClr val="tx1"/>
                </a:solidFill>
                <a:latin typeface="Arial" panose="020B0604020202020204" pitchFamily="34" charset="0"/>
              </a:rPr>
              <a:t>AL SUPERMERCADO</a:t>
            </a:r>
          </a:p>
        </p:txBody>
      </p:sp>
      <p:sp>
        <p:nvSpPr>
          <p:cNvPr id="92168" name="CuadroTexto 12">
            <a:extLst>
              <a:ext uri="{FF2B5EF4-FFF2-40B4-BE49-F238E27FC236}">
                <a16:creationId xmlns:a16="http://schemas.microsoft.com/office/drawing/2014/main" id="{223831E8-ABF2-4848-BA75-299592A32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3" y="3644900"/>
            <a:ext cx="293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CC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s-ES" sz="1800">
                <a:solidFill>
                  <a:schemeClr val="tx1"/>
                </a:solidFill>
                <a:latin typeface="Arial" panose="020B0604020202020204" pitchFamily="34" charset="0"/>
              </a:rPr>
              <a:t>AL CENTRO COMERCIAL</a:t>
            </a:r>
          </a:p>
        </p:txBody>
      </p:sp>
    </p:spTree>
    <p:extLst>
      <p:ext uri="{BB962C8B-B14F-4D97-AF65-F5344CB8AC3E}">
        <p14:creationId xmlns:p14="http://schemas.microsoft.com/office/powerpoint/2010/main" val="429405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392BA-10DE-4325-B6F2-CA6AC0C46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960929" cy="1400530"/>
          </a:xfrm>
        </p:spPr>
        <p:txBody>
          <a:bodyPr/>
          <a:lstStyle/>
          <a:p>
            <a:r>
              <a:rPr lang="es-ES" sz="4400" b="1" dirty="0">
                <a:solidFill>
                  <a:srgbClr val="FFFF00"/>
                </a:solidFill>
              </a:rPr>
              <a:t>Historia - </a:t>
            </a:r>
            <a:r>
              <a:rPr lang="es-ES" b="1" dirty="0"/>
              <a:t>TRES EVENTOS IMPORTANTES</a:t>
            </a:r>
            <a:br>
              <a:rPr lang="es-ES" b="1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8BA193-78F6-438A-9764-66446171F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pPr marL="0" indent="0">
              <a:buNone/>
            </a:pPr>
            <a:r>
              <a:rPr lang="es-ES" sz="3200" b="1" dirty="0">
                <a:solidFill>
                  <a:schemeClr val="tx1">
                    <a:lumMod val="65000"/>
                  </a:schemeClr>
                </a:solidFill>
              </a:rPr>
              <a:t>1982 – La NACIONALIZACIÓN</a:t>
            </a:r>
          </a:p>
          <a:p>
            <a:pPr marL="0" indent="0">
              <a:buNone/>
            </a:pPr>
            <a:endParaRPr lang="es-ES" sz="3200" b="1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s-ES" sz="3200" b="1" dirty="0">
                <a:solidFill>
                  <a:schemeClr val="tx1">
                    <a:lumMod val="65000"/>
                  </a:schemeClr>
                </a:solidFill>
              </a:rPr>
              <a:t>		1991 – La PRIVATIZACIÓN</a:t>
            </a:r>
          </a:p>
          <a:p>
            <a:pPr marL="0" indent="0">
              <a:buNone/>
            </a:pPr>
            <a:endParaRPr lang="es-ES" sz="3200" b="1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s-ES" sz="3200" b="1" dirty="0">
                <a:solidFill>
                  <a:schemeClr val="tx1">
                    <a:lumMod val="65000"/>
                  </a:schemeClr>
                </a:solidFill>
              </a:rPr>
              <a:t>				1995 - La CRISIS FINANCIERA</a:t>
            </a:r>
          </a:p>
        </p:txBody>
      </p:sp>
    </p:spTree>
    <p:extLst>
      <p:ext uri="{BB962C8B-B14F-4D97-AF65-F5344CB8AC3E}">
        <p14:creationId xmlns:p14="http://schemas.microsoft.com/office/powerpoint/2010/main" val="3555906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59D99-A3B2-41A6-9481-ADD91F79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FFFF00"/>
                </a:solidFill>
              </a:rPr>
              <a:t>FINES DE LA LEY BANCARIA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4B055C-3AE8-4E6C-9539-AEF877E3C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Regular el servicio de banca y crédito</a:t>
            </a:r>
          </a:p>
          <a:p>
            <a:r>
              <a:rPr lang="es-ES" sz="2800" b="1" dirty="0"/>
              <a:t>Organización y funcionamiento de las Instituciones de Crédito</a:t>
            </a:r>
          </a:p>
          <a:p>
            <a:r>
              <a:rPr lang="es-ES" sz="2800" b="1" dirty="0"/>
              <a:t>Actividades y operaciones que realizan</a:t>
            </a:r>
          </a:p>
          <a:p>
            <a:r>
              <a:rPr lang="es-ES" sz="2800" b="1" dirty="0"/>
              <a:t>Sano y equilibrado desarrollo</a:t>
            </a:r>
          </a:p>
          <a:p>
            <a:r>
              <a:rPr lang="es-ES" sz="2800" b="1" dirty="0"/>
              <a:t>Protección de los intereses del público</a:t>
            </a:r>
          </a:p>
          <a:p>
            <a:r>
              <a:rPr lang="es-ES" sz="2800" b="1" dirty="0"/>
              <a:t>Rectoría financiera del Sistema bancario mexicano.</a:t>
            </a:r>
          </a:p>
        </p:txBody>
      </p:sp>
    </p:spTree>
    <p:extLst>
      <p:ext uri="{BB962C8B-B14F-4D97-AF65-F5344CB8AC3E}">
        <p14:creationId xmlns:p14="http://schemas.microsoft.com/office/powerpoint/2010/main" val="92085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D0374-A8E6-4FD8-9EA3-03633B92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FFFF00"/>
                </a:solidFill>
              </a:rPr>
              <a:t>OPERACIONES DE LA BANCA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71352E-83BC-4C9A-813B-0499780D3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400" b="1" dirty="0"/>
              <a:t>Captar ahorro</a:t>
            </a:r>
          </a:p>
          <a:p>
            <a:endParaRPr lang="es-ES" sz="4400" b="1" dirty="0"/>
          </a:p>
          <a:p>
            <a:pPr lvl="1"/>
            <a:r>
              <a:rPr lang="es-ES" sz="4400" b="1" dirty="0"/>
              <a:t>Conceder Crédito</a:t>
            </a:r>
          </a:p>
          <a:p>
            <a:pPr lvl="1"/>
            <a:endParaRPr lang="es-ES" sz="4400" b="1" dirty="0"/>
          </a:p>
          <a:p>
            <a:pPr lvl="2"/>
            <a:r>
              <a:rPr lang="es-ES" sz="4400" b="1" dirty="0"/>
              <a:t>Operaciones de Servicio</a:t>
            </a:r>
          </a:p>
        </p:txBody>
      </p:sp>
    </p:spTree>
    <p:extLst>
      <p:ext uri="{BB962C8B-B14F-4D97-AF65-F5344CB8AC3E}">
        <p14:creationId xmlns:p14="http://schemas.microsoft.com/office/powerpoint/2010/main" val="103281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45841-1F4B-41D0-BF27-FD3ECA58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FFFF00"/>
                </a:solidFill>
              </a:rPr>
              <a:t>PROTECCIÓN DE LOS INTERESES DEL PÚBLICO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26D2FD-E89B-46F7-AE53-BC7E458BD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DIRECTAS : </a:t>
            </a:r>
          </a:p>
          <a:p>
            <a:pPr lvl="1"/>
            <a:r>
              <a:rPr lang="es-ES" sz="2400" dirty="0"/>
              <a:t>Secreto Bancario</a:t>
            </a:r>
          </a:p>
          <a:p>
            <a:endParaRPr lang="es-ES" sz="2800" dirty="0"/>
          </a:p>
          <a:p>
            <a:r>
              <a:rPr lang="es-ES" sz="2800" b="1" dirty="0"/>
              <a:t>INDIRECTAS: </a:t>
            </a:r>
          </a:p>
          <a:p>
            <a:pPr lvl="1"/>
            <a:r>
              <a:rPr lang="es-ES" sz="2400" dirty="0"/>
              <a:t>Supervisión y vigilancia</a:t>
            </a:r>
          </a:p>
          <a:p>
            <a:pPr lvl="1"/>
            <a:r>
              <a:rPr lang="es-ES" sz="2400" dirty="0"/>
              <a:t>Capitalización</a:t>
            </a:r>
          </a:p>
          <a:p>
            <a:pPr lvl="1"/>
            <a:r>
              <a:rPr lang="es-ES" sz="2400" dirty="0"/>
              <a:t>Alertas, Resoluciones y Liquidaciones</a:t>
            </a:r>
          </a:p>
        </p:txBody>
      </p:sp>
    </p:spTree>
    <p:extLst>
      <p:ext uri="{BB962C8B-B14F-4D97-AF65-F5344CB8AC3E}">
        <p14:creationId xmlns:p14="http://schemas.microsoft.com/office/powerpoint/2010/main" val="2223928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</TotalTime>
  <Words>126</Words>
  <Application>Microsoft Office PowerPoint</Application>
  <PresentationFormat>Panorámica</PresentationFormat>
  <Paragraphs>42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MS PGothic</vt:lpstr>
      <vt:lpstr>Arial</vt:lpstr>
      <vt:lpstr>Century Gothic</vt:lpstr>
      <vt:lpstr>Wingdings 3</vt:lpstr>
      <vt:lpstr>Ion</vt:lpstr>
      <vt:lpstr>Hoy:una agenda bancaria</vt:lpstr>
      <vt:lpstr>Presentación de PowerPoint</vt:lpstr>
      <vt:lpstr>Presentación de PowerPoint</vt:lpstr>
      <vt:lpstr>Historia</vt:lpstr>
      <vt:lpstr>Presentación de PowerPoint</vt:lpstr>
      <vt:lpstr>Historia - TRES EVENTOS IMPORTANTES </vt:lpstr>
      <vt:lpstr>FINES DE LA LEY BANCARIA</vt:lpstr>
      <vt:lpstr>OPERACIONES DE LA BANCA</vt:lpstr>
      <vt:lpstr>PROTECCIÓN DE LOS INTERESES DEL PÚBLICO</vt:lpstr>
      <vt:lpstr>Presentación de PowerPoint</vt:lpstr>
      <vt:lpstr>¡ MUCHAS GRACIAS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Hoy:una agenda bancaria</dc:title>
  <dc:creator>Luis Manuel C Méjan</dc:creator>
  <cp:lastModifiedBy>salones</cp:lastModifiedBy>
  <cp:revision>7</cp:revision>
  <dcterms:created xsi:type="dcterms:W3CDTF">2018-04-05T18:02:11Z</dcterms:created>
  <dcterms:modified xsi:type="dcterms:W3CDTF">2018-04-12T13:57:08Z</dcterms:modified>
</cp:coreProperties>
</file>